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424E-6123-4116-A25A-32AF39436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69FD1-7644-4367-919B-A7F81CAA1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DE4B5-7F16-4201-9C47-740F9561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01399-3655-4B1D-AFDD-A514522C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6EAFA-4896-4412-A7B8-BC43BE8C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0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8186-C5E2-4549-A9CD-0F124D04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4E5D40-E40C-495B-B1EF-A6833700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CC287-A762-498B-A9BF-87109D6A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E195B2-F247-465B-B802-AEA07899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826FB-4606-4DE7-B02B-6D454E79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8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A9DFF4-539F-47F1-8365-12EF62AD2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81CD0-5EF9-4D3D-99CF-383AB1F3F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2A494-FB36-4170-A21C-60F4A174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BBAAF-2D28-42A0-9B3E-700DBFD8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17E6-FCCA-40C9-A4D3-E23566BA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5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FA960-E26E-4D13-B62F-06926E19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8C6EB-46D0-4F53-A21A-AE60F8ED6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E17D0-329B-48A9-911F-FE8B0173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88221-BF16-4C54-9901-F4FF33DB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D2608-779C-4266-8D1A-E27E5F98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9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788E3-5D0E-4496-BF2F-B8B91B30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C763E-2EED-4E99-BA7A-725A9F4E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3A18C-A49B-435E-B822-635FF8D2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11D71-B3B6-43BA-9779-D4D91315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861EC-B128-4DD5-A01E-0605B951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5FF27-F02B-498C-9C22-46D43A5F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F3245-2CCC-47E0-8E95-894075B7E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3DE79-FC97-47E3-8400-ADA5BCEFF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3A1B9-0054-439F-A09F-0A6E86B2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6FE7-7687-458A-845D-CCE777BA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28227F-6BE5-45D5-9C78-F8271E53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1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B766-7646-4AA3-82DD-53399C56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1E80A2-931F-4DE5-938F-A12B0733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BA79D-8631-46D1-8205-996623620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B7964-1943-450B-827F-5299D703C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479F63-E5A3-40FB-BBD0-12DAAFDAC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48FC1C-35FC-41CD-A40B-1EF2EB39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D43E98-01D2-4CA2-9A6F-DD0C2AD1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4A5A55-501D-4D2B-9BCB-BF3C56DA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2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91D41-5026-454B-913E-6E628180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8629C3-0D01-48CD-9B42-6E1A7A10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AD6BEE-1F99-4E11-BB7A-E792F6BA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36C6C2-7183-4F97-801C-FC5DF9DE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45E2EF-9BA4-4C9F-87D3-BAB2F099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580AD2-9829-4441-A7EC-2E51B04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B72EAF-E462-4673-B7D9-658B24C3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4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E1DE-F81D-415B-9E30-4C12E2DD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34B07-00FC-4920-B52D-D6D94463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468C3-9DA2-415C-9AE1-09D507B47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23C32-242B-473B-95E6-20290FF8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F5878-F082-425D-BC7F-3AEF971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E8D07B-3142-4840-BD86-CE13CC8E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4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B0E1-71E4-4B36-9D56-1441F174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4D0CB4-F9D0-4C26-A814-34EFC1371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D547B0-EC7B-4454-8D28-C83BDE48C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25A4F-FEA8-44FC-8086-E38AA016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47C28F-0866-4D88-B200-6A9CD5B9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595C6-B677-4D04-AC12-B8570DB7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4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F03DE-4448-4676-BAA5-E087E0AE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163AA-E3F9-4BCB-AFEC-A2337B645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C4162-6BD4-4B69-BE48-AE3950974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586C-4CD0-409D-A94D-A1FA1B5B5E2C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CA978-10A6-47AC-85FC-3CA89178D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E4905-999E-4982-8488-0D3FC71AA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DEFE-E7A0-4CC2-BD69-B53F151D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B045-EE27-4995-9982-D0ABFE222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ru-RU" sz="6600" b="1" dirty="0">
                <a:solidFill>
                  <a:schemeClr val="tx2"/>
                </a:solidFill>
              </a:rPr>
              <a:t>Оформление</a:t>
            </a:r>
            <a:br>
              <a:rPr lang="ru-RU" sz="6600" b="1" dirty="0">
                <a:solidFill>
                  <a:schemeClr val="tx2"/>
                </a:solidFill>
              </a:rPr>
            </a:br>
            <a:r>
              <a:rPr lang="ru-RU" sz="6600" b="1" dirty="0">
                <a:solidFill>
                  <a:schemeClr val="tx2"/>
                </a:solidFill>
              </a:rPr>
              <a:t>кейс-задания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C7F58-2065-4639-B6DD-00671E531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На примере экологической кейс-игры «</a:t>
            </a:r>
            <a:r>
              <a:rPr lang="en-US" b="1" dirty="0">
                <a:solidFill>
                  <a:schemeClr val="tx2"/>
                </a:solidFill>
              </a:rPr>
              <a:t>Green-Team</a:t>
            </a:r>
            <a:r>
              <a:rPr lang="ru-RU" b="1" dirty="0">
                <a:solidFill>
                  <a:schemeClr val="tx2"/>
                </a:solidFill>
              </a:rPr>
              <a:t>»</a:t>
            </a: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49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CFBB6-87C5-4525-B573-9D4A6263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0192A-AFED-4682-B796-76CF7578C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EF75A-9D3D-4BDA-BFCF-984950B8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04" y="-20012"/>
            <a:ext cx="9776791" cy="68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26DC-1A65-4EBC-99F8-C8143AF2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0A3E1-E795-4ACC-B7B7-855A4FFC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DD4E2-EF40-4EE3-9F85-74A61FE1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75" y="0"/>
            <a:ext cx="9651049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86AA-84EF-454A-9CB6-D585A403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4E716-977F-48E6-A2A4-B6BE358B3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8E3D1-FE4A-4740-936C-9CB27D71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" y="0"/>
            <a:ext cx="9869557" cy="67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5247A-3469-4740-8D96-AFA75094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090FD-AEDE-48FA-8015-FA005887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6135A-723A-4BA8-A210-D1CDA907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34" y="0"/>
            <a:ext cx="9776791" cy="68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380DB-70CE-4718-B874-B2050AB0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B41E7-F06C-4FCC-871C-072256F1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14B38-EBDC-4E95-9B05-99AA8F56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8" y="-10776"/>
            <a:ext cx="9843052" cy="68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4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9043-9227-4A95-A714-F5B90614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1F4EA-6D8E-4263-9CD9-37C38642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CE8F1-3F81-4AD8-961E-1EB73B1D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37" y="0"/>
            <a:ext cx="9798326" cy="68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9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614E9-0C80-4669-B455-27510230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F041A-2577-4FB5-B47B-0F23800F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60D38-3006-4FA4-BE78-BC7DF4CA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5" y="22170"/>
            <a:ext cx="9882809" cy="6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0B93-BEFE-4AB0-AEDB-8563EE40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5964D-1DCF-4280-BB7C-838AABA6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70" y="375064"/>
            <a:ext cx="10985460" cy="1315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C29615-98D4-4B93-B87A-C8CEA10EA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" r="2714"/>
          <a:stretch/>
        </p:blipFill>
        <p:spPr>
          <a:xfrm>
            <a:off x="197307" y="2059238"/>
            <a:ext cx="11797386" cy="2411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0D0A9-2A82-4CB8-A606-C5AA78BD1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762"/>
          <a:stretch/>
        </p:blipFill>
        <p:spPr>
          <a:xfrm>
            <a:off x="142695" y="4224074"/>
            <a:ext cx="12049305" cy="9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9FED0-7E88-4B73-B74D-E1F95F48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38"/>
          <a:stretch/>
        </p:blipFill>
        <p:spPr>
          <a:xfrm>
            <a:off x="117117" y="983974"/>
            <a:ext cx="11703202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B6E5C45-D25E-49B7-893F-8BB1BBD5BEC5}"/>
              </a:ext>
            </a:extLst>
          </p:cNvPr>
          <p:cNvSpPr/>
          <p:nvPr/>
        </p:nvSpPr>
        <p:spPr>
          <a:xfrm>
            <a:off x="6985886" y="2147083"/>
            <a:ext cx="5088835" cy="1563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Вопрос 2.</a:t>
            </a:r>
          </a:p>
          <a:p>
            <a:pPr algn="ctr"/>
            <a:r>
              <a:rPr lang="ru-RU" dirty="0"/>
              <a:t>Зафиксируйте условия сна в детском саду и дома. При какой температуре легче спится. Когда засыпать легче: если отказаться от гаджетов или после просмотра.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2032113-9030-41BC-BCB1-78F2E5B0B900}"/>
              </a:ext>
            </a:extLst>
          </p:cNvPr>
          <p:cNvSpPr/>
          <p:nvPr/>
        </p:nvSpPr>
        <p:spPr>
          <a:xfrm>
            <a:off x="424069" y="225288"/>
            <a:ext cx="3326296" cy="2040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Общая информация.</a:t>
            </a:r>
            <a:br>
              <a:rPr lang="ru-RU" b="1" dirty="0"/>
            </a:br>
            <a:r>
              <a:rPr lang="ru-RU" dirty="0"/>
              <a:t>Например: что такое сон? Что мы знаем про сон? Нужен ли он только людям? Как мы спим?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BFD82853-37CB-4A81-B1E5-084B64B49A14}"/>
              </a:ext>
            </a:extLst>
          </p:cNvPr>
          <p:cNvSpPr/>
          <p:nvPr/>
        </p:nvSpPr>
        <p:spPr>
          <a:xfrm>
            <a:off x="3551583" y="940905"/>
            <a:ext cx="148424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Гипотеза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3C11375-B2CD-43C4-8630-1D74FC2F36AB}"/>
              </a:ext>
            </a:extLst>
          </p:cNvPr>
          <p:cNvSpPr/>
          <p:nvPr/>
        </p:nvSpPr>
        <p:spPr>
          <a:xfrm>
            <a:off x="5035826" y="331305"/>
            <a:ext cx="5088835" cy="14709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Вопрос 1.</a:t>
            </a:r>
          </a:p>
          <a:p>
            <a:pPr algn="ctr"/>
            <a:r>
              <a:rPr lang="ru-RU" dirty="0"/>
              <a:t>Почему Ксюша плохо себя чувствует, если не спит днем?</a:t>
            </a:r>
          </a:p>
          <a:p>
            <a:pPr algn="ctr"/>
            <a:r>
              <a:rPr lang="ru-RU" dirty="0"/>
              <a:t> Что нужно сделать Ксюше, чтобы легко просыпаться утром?</a:t>
            </a:r>
          </a:p>
        </p:txBody>
      </p:sp>
      <p:sp>
        <p:nvSpPr>
          <p:cNvPr id="7" name="Стрелка: круговая 6">
            <a:extLst>
              <a:ext uri="{FF2B5EF4-FFF2-40B4-BE49-F238E27FC236}">
                <a16:creationId xmlns:a16="http://schemas.microsoft.com/office/drawing/2014/main" id="{BD8BB0B5-6881-4154-BA66-93D227437C27}"/>
              </a:ext>
            </a:extLst>
          </p:cNvPr>
          <p:cNvSpPr/>
          <p:nvPr/>
        </p:nvSpPr>
        <p:spPr>
          <a:xfrm rot="3697931">
            <a:off x="9272114" y="578724"/>
            <a:ext cx="2403586" cy="2037522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6008F-E794-49EA-BCA5-F730EC1B76D1}"/>
              </a:ext>
            </a:extLst>
          </p:cNvPr>
          <p:cNvSpPr txBox="1"/>
          <p:nvPr/>
        </p:nvSpPr>
        <p:spPr>
          <a:xfrm rot="2409917">
            <a:off x="10256337" y="675082"/>
            <a:ext cx="19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Гипотеза/Выводы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D07ACB7C-375A-41F3-8A5B-9322402051D8}"/>
              </a:ext>
            </a:extLst>
          </p:cNvPr>
          <p:cNvSpPr/>
          <p:nvPr/>
        </p:nvSpPr>
        <p:spPr>
          <a:xfrm>
            <a:off x="4696389" y="2650434"/>
            <a:ext cx="2199861" cy="64935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Гипотеза/Выводы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1869128-230E-4756-A5C9-7108887F7DAC}"/>
              </a:ext>
            </a:extLst>
          </p:cNvPr>
          <p:cNvSpPr/>
          <p:nvPr/>
        </p:nvSpPr>
        <p:spPr>
          <a:xfrm>
            <a:off x="362928" y="2564294"/>
            <a:ext cx="4333461" cy="16631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Вопрос 3.</a:t>
            </a:r>
          </a:p>
          <a:p>
            <a:pPr algn="ctr"/>
            <a:r>
              <a:rPr lang="ru-RU" dirty="0"/>
              <a:t>Сколько времени нужно ребенку и взрослому чтобы выспаться? Зафиксируйте время сна и сравните свое самочувствие.  </a:t>
            </a:r>
          </a:p>
        </p:txBody>
      </p:sp>
      <p:sp>
        <p:nvSpPr>
          <p:cNvPr id="12" name="Стрелка: круговая 11">
            <a:extLst>
              <a:ext uri="{FF2B5EF4-FFF2-40B4-BE49-F238E27FC236}">
                <a16:creationId xmlns:a16="http://schemas.microsoft.com/office/drawing/2014/main" id="{2575F523-E259-4411-A346-7EC739A802DA}"/>
              </a:ext>
            </a:extLst>
          </p:cNvPr>
          <p:cNvSpPr/>
          <p:nvPr/>
        </p:nvSpPr>
        <p:spPr>
          <a:xfrm rot="5231963" flipV="1">
            <a:off x="226289" y="3718636"/>
            <a:ext cx="2403586" cy="2507161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C49060B-2D9C-404E-BA00-B3A649AD24C5}"/>
              </a:ext>
            </a:extLst>
          </p:cNvPr>
          <p:cNvSpPr/>
          <p:nvPr/>
        </p:nvSpPr>
        <p:spPr>
          <a:xfrm>
            <a:off x="1583634" y="4863546"/>
            <a:ext cx="4333461" cy="16631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Вопрос 4.</a:t>
            </a:r>
          </a:p>
          <a:p>
            <a:pPr algn="ctr"/>
            <a:r>
              <a:rPr lang="ru-RU" dirty="0"/>
              <a:t>Почему сон нужен людям и другим животным?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1911B-8D5B-4549-B014-6562A51271A4}"/>
              </a:ext>
            </a:extLst>
          </p:cNvPr>
          <p:cNvSpPr txBox="1"/>
          <p:nvPr/>
        </p:nvSpPr>
        <p:spPr>
          <a:xfrm rot="2067919">
            <a:off x="-142798" y="5895480"/>
            <a:ext cx="19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Гипотеза/Выводы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CBFAE2A-25C2-427E-9749-A0160AA1A653}"/>
              </a:ext>
            </a:extLst>
          </p:cNvPr>
          <p:cNvSpPr/>
          <p:nvPr/>
        </p:nvSpPr>
        <p:spPr>
          <a:xfrm>
            <a:off x="5770810" y="5274364"/>
            <a:ext cx="1484243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184183D-1B74-4FB7-BDB9-FEB8BC4437A5}"/>
              </a:ext>
            </a:extLst>
          </p:cNvPr>
          <p:cNvSpPr/>
          <p:nvPr/>
        </p:nvSpPr>
        <p:spPr>
          <a:xfrm>
            <a:off x="7363572" y="4747589"/>
            <a:ext cx="4333461" cy="16631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Выводы.</a:t>
            </a:r>
          </a:p>
          <a:p>
            <a:pPr algn="ctr"/>
            <a:r>
              <a:rPr lang="ru-RU" b="1" dirty="0"/>
              <a:t>Список литературы.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2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F7B1F414-8435-4980-9DBF-C1F583AEBDE4}"/>
              </a:ext>
            </a:extLst>
          </p:cNvPr>
          <p:cNvSpPr/>
          <p:nvPr/>
        </p:nvSpPr>
        <p:spPr>
          <a:xfrm>
            <a:off x="602973" y="251791"/>
            <a:ext cx="4969564" cy="7553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Работа с детьми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6589220-CBB8-49C1-A56A-D08BC1150E8C}"/>
              </a:ext>
            </a:extLst>
          </p:cNvPr>
          <p:cNvSpPr/>
          <p:nvPr/>
        </p:nvSpPr>
        <p:spPr>
          <a:xfrm>
            <a:off x="7109791" y="251792"/>
            <a:ext cx="4260574" cy="7553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Работа с родителями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531A00-E373-4A39-A2A9-B332FB6717AB}"/>
              </a:ext>
            </a:extLst>
          </p:cNvPr>
          <p:cNvSpPr/>
          <p:nvPr/>
        </p:nvSpPr>
        <p:spPr>
          <a:xfrm>
            <a:off x="384312" y="1133059"/>
            <a:ext cx="5406887" cy="10999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Социально-коммуникативное развитие:</a:t>
            </a:r>
          </a:p>
          <a:p>
            <a:pPr algn="ctr"/>
            <a:r>
              <a:rPr lang="ru-RU" sz="1400" dirty="0"/>
              <a:t>нравственное воспитание, патриотическое воспитание, правовое воспитание, коммуникативное развитие, трудовое воспитание, и т.д.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517925D-109F-492D-98EE-3699172874D4}"/>
              </a:ext>
            </a:extLst>
          </p:cNvPr>
          <p:cNvSpPr/>
          <p:nvPr/>
        </p:nvSpPr>
        <p:spPr>
          <a:xfrm>
            <a:off x="384312" y="2339008"/>
            <a:ext cx="5406887" cy="8150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Познавательное развитие:</a:t>
            </a:r>
            <a:r>
              <a:rPr lang="ru-RU" dirty="0"/>
              <a:t> </a:t>
            </a:r>
          </a:p>
          <a:p>
            <a:pPr algn="ctr"/>
            <a:r>
              <a:rPr lang="ru-RU" sz="1400" dirty="0"/>
              <a:t>ознакомление с окружающим социальным миром, природным миром, предметным миром, и т.д.</a:t>
            </a:r>
            <a:endParaRPr lang="ru-RU" sz="11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47C8AF7-7823-4DE6-83C1-F4CEDB2F8AB5}"/>
              </a:ext>
            </a:extLst>
          </p:cNvPr>
          <p:cNvSpPr/>
          <p:nvPr/>
        </p:nvSpPr>
        <p:spPr>
          <a:xfrm>
            <a:off x="384312" y="3260036"/>
            <a:ext cx="54068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Речевое развитие:</a:t>
            </a:r>
            <a:r>
              <a:rPr lang="ru-RU" dirty="0"/>
              <a:t> </a:t>
            </a:r>
          </a:p>
          <a:p>
            <a:pPr algn="ctr"/>
            <a:r>
              <a:rPr lang="ru-RU" sz="1400" dirty="0"/>
              <a:t>формирование словаря, грамматического строя речи, развитие связной речи, речевого творчества, ознакомление с художественной литературой.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2CAEE13-7197-4652-AAB2-9873C519A905}"/>
              </a:ext>
            </a:extLst>
          </p:cNvPr>
          <p:cNvSpPr/>
          <p:nvPr/>
        </p:nvSpPr>
        <p:spPr>
          <a:xfrm>
            <a:off x="384312" y="4280455"/>
            <a:ext cx="54068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Художественно-эстетическое развитие:</a:t>
            </a:r>
            <a:r>
              <a:rPr lang="ru-RU" dirty="0"/>
              <a:t> </a:t>
            </a:r>
          </a:p>
          <a:p>
            <a:pPr algn="ctr"/>
            <a:r>
              <a:rPr lang="ru-RU" sz="1400" dirty="0"/>
              <a:t>музыкальное развитие, рисование, лепка, конструирование, аппликация.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1D23240-A5E9-41C3-AADD-CF06E3693D2E}"/>
              </a:ext>
            </a:extLst>
          </p:cNvPr>
          <p:cNvSpPr/>
          <p:nvPr/>
        </p:nvSpPr>
        <p:spPr>
          <a:xfrm>
            <a:off x="384312" y="5300874"/>
            <a:ext cx="54068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Физическое развитие:</a:t>
            </a:r>
            <a:r>
              <a:rPr lang="ru-RU" dirty="0"/>
              <a:t> </a:t>
            </a:r>
          </a:p>
          <a:p>
            <a:pPr algn="ctr"/>
            <a:r>
              <a:rPr lang="ru-RU" sz="1400" dirty="0"/>
              <a:t>охрана и укрепление здоровья, развитие физических качеств, формирование представлений о здоровом образе жизни.</a:t>
            </a:r>
          </a:p>
          <a:p>
            <a:pPr algn="ctr"/>
            <a:r>
              <a:rPr lang="ru-RU" sz="1400" dirty="0"/>
              <a:t>.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8D4BCE-A509-47C8-BF70-99177FCDE0EE}"/>
              </a:ext>
            </a:extLst>
          </p:cNvPr>
          <p:cNvSpPr/>
          <p:nvPr/>
        </p:nvSpPr>
        <p:spPr>
          <a:xfrm>
            <a:off x="6414052" y="1133060"/>
            <a:ext cx="5632174" cy="7553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Консультации</a:t>
            </a:r>
          </a:p>
          <a:p>
            <a:pPr algn="ctr"/>
            <a:r>
              <a:rPr lang="ru-RU" dirty="0"/>
              <a:t>(брошюры, листовки, буклеты и т.д.)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DFCF6D-653B-4C8F-A86C-5C1D349094AE}"/>
              </a:ext>
            </a:extLst>
          </p:cNvPr>
          <p:cNvSpPr/>
          <p:nvPr/>
        </p:nvSpPr>
        <p:spPr>
          <a:xfrm>
            <a:off x="6423991" y="2014328"/>
            <a:ext cx="5632174" cy="609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Выставки, мини-музеи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E143961-71F0-4CD8-83B7-8E6E8EA71B1D}"/>
              </a:ext>
            </a:extLst>
          </p:cNvPr>
          <p:cNvSpPr/>
          <p:nvPr/>
        </p:nvSpPr>
        <p:spPr>
          <a:xfrm>
            <a:off x="6423991" y="2746512"/>
            <a:ext cx="5632174" cy="609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Мастер-классы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6BD7783-5EEC-48B9-99DA-98E89BFAF72B}"/>
              </a:ext>
            </a:extLst>
          </p:cNvPr>
          <p:cNvSpPr/>
          <p:nvPr/>
        </p:nvSpPr>
        <p:spPr>
          <a:xfrm>
            <a:off x="6423991" y="3478696"/>
            <a:ext cx="5632174" cy="609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Фотовыстаки</a:t>
            </a:r>
            <a:endParaRPr lang="ru-RU" b="1" dirty="0"/>
          </a:p>
          <a:p>
            <a:pPr algn="ctr"/>
            <a:r>
              <a:rPr lang="ru-RU" dirty="0"/>
              <a:t>(фотоколлажи, фотомонтаж)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5A1AD21-1442-4E91-83E3-A9AD5167565B}"/>
              </a:ext>
            </a:extLst>
          </p:cNvPr>
          <p:cNvSpPr/>
          <p:nvPr/>
        </p:nvSpPr>
        <p:spPr>
          <a:xfrm>
            <a:off x="6423991" y="4200941"/>
            <a:ext cx="5632174" cy="609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Заполнение дневников/анкет дома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9F70A5D-254F-44B4-8652-952418ACA2C8}"/>
              </a:ext>
            </a:extLst>
          </p:cNvPr>
          <p:cNvSpPr/>
          <p:nvPr/>
        </p:nvSpPr>
        <p:spPr>
          <a:xfrm>
            <a:off x="6423991" y="4923186"/>
            <a:ext cx="5632174" cy="609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Праздники (мероприятия) совместно с детьми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66857B9-D956-4B0D-B58A-CECE0F823CC7}"/>
              </a:ext>
            </a:extLst>
          </p:cNvPr>
          <p:cNvSpPr/>
          <p:nvPr/>
        </p:nvSpPr>
        <p:spPr>
          <a:xfrm>
            <a:off x="6414052" y="5645431"/>
            <a:ext cx="5632174" cy="397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Акции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8FAB9ED-7E8B-40DC-962D-7AD1C5031DED}"/>
              </a:ext>
            </a:extLst>
          </p:cNvPr>
          <p:cNvSpPr/>
          <p:nvPr/>
        </p:nvSpPr>
        <p:spPr>
          <a:xfrm>
            <a:off x="6423991" y="6155634"/>
            <a:ext cx="5632174" cy="609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Экскурсии</a:t>
            </a:r>
          </a:p>
        </p:txBody>
      </p:sp>
    </p:spTree>
    <p:extLst>
      <p:ext uri="{BB962C8B-B14F-4D97-AF65-F5344CB8AC3E}">
        <p14:creationId xmlns:p14="http://schemas.microsoft.com/office/powerpoint/2010/main" val="12151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E9929-F4A6-4163-A0C1-53A3C7F0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Этапы реализации кейс-задания: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C4C365D-32E8-47F7-BF69-EA0CB58ED691}"/>
              </a:ext>
            </a:extLst>
          </p:cNvPr>
          <p:cNvSpPr/>
          <p:nvPr/>
        </p:nvSpPr>
        <p:spPr>
          <a:xfrm>
            <a:off x="225288" y="1126435"/>
            <a:ext cx="11701670" cy="7818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Мотивационный</a:t>
            </a:r>
          </a:p>
          <a:p>
            <a:pPr algn="ctr"/>
            <a:r>
              <a:rPr lang="ru-RU" sz="2000" dirty="0"/>
              <a:t>Просмотр познавательного видео, ситуативный разговор и т.д.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30DFFF6-2A85-4D69-BF54-829359FE9550}"/>
              </a:ext>
            </a:extLst>
          </p:cNvPr>
          <p:cNvSpPr/>
          <p:nvPr/>
        </p:nvSpPr>
        <p:spPr>
          <a:xfrm>
            <a:off x="225288" y="2186608"/>
            <a:ext cx="11701670" cy="131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Подготовительный</a:t>
            </a:r>
          </a:p>
          <a:p>
            <a:pPr algn="ctr"/>
            <a:r>
              <a:rPr lang="ru-RU" sz="2000" dirty="0"/>
              <a:t>Ознакомление с кейсом, придумывание названия для команды, анкетирование, планирование предстоящей деятельности, определение методов и форм организации деятельности, подбор дидактического материала.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D9C2799-A200-4B3C-96CF-5BDC3D2F657B}"/>
              </a:ext>
            </a:extLst>
          </p:cNvPr>
          <p:cNvSpPr/>
          <p:nvPr/>
        </p:nvSpPr>
        <p:spPr>
          <a:xfrm>
            <a:off x="225288" y="3776868"/>
            <a:ext cx="11701670" cy="1000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Основной</a:t>
            </a:r>
          </a:p>
          <a:p>
            <a:pPr algn="ctr"/>
            <a:r>
              <a:rPr lang="ru-RU" sz="2000" dirty="0"/>
              <a:t>Вся деятельность в ходе реализации проекта</a:t>
            </a:r>
          </a:p>
          <a:p>
            <a:pPr algn="ctr"/>
            <a:r>
              <a:rPr lang="ru-RU" sz="2000" dirty="0"/>
              <a:t>(исследовательская, творческая, игровая и т.д.)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AAC5A71-6B26-44AB-B230-58F461DAAC4C}"/>
              </a:ext>
            </a:extLst>
          </p:cNvPr>
          <p:cNvSpPr/>
          <p:nvPr/>
        </p:nvSpPr>
        <p:spPr>
          <a:xfrm>
            <a:off x="245165" y="5055699"/>
            <a:ext cx="11701670" cy="1000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Заключительный</a:t>
            </a:r>
          </a:p>
          <a:p>
            <a:pPr algn="ctr"/>
            <a:r>
              <a:rPr lang="ru-RU" sz="2000" dirty="0"/>
              <a:t>Итоги, оформление результатов.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94401EE-F1A4-4320-ADC0-302AE5B6B4F9}"/>
              </a:ext>
            </a:extLst>
          </p:cNvPr>
          <p:cNvSpPr/>
          <p:nvPr/>
        </p:nvSpPr>
        <p:spPr>
          <a:xfrm>
            <a:off x="265042" y="812042"/>
            <a:ext cx="689115" cy="6456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DA63CDE-BEBA-42C4-ABB8-0B72B86B22A2}"/>
              </a:ext>
            </a:extLst>
          </p:cNvPr>
          <p:cNvSpPr/>
          <p:nvPr/>
        </p:nvSpPr>
        <p:spPr>
          <a:xfrm>
            <a:off x="265045" y="1945102"/>
            <a:ext cx="689115" cy="6456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5F9E6B8-D719-4D44-9654-DB8A4700FCB5}"/>
              </a:ext>
            </a:extLst>
          </p:cNvPr>
          <p:cNvSpPr/>
          <p:nvPr/>
        </p:nvSpPr>
        <p:spPr>
          <a:xfrm>
            <a:off x="265041" y="3631439"/>
            <a:ext cx="689115" cy="6456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5882ACC-B39F-4246-B43A-277486CF2781}"/>
              </a:ext>
            </a:extLst>
          </p:cNvPr>
          <p:cNvSpPr/>
          <p:nvPr/>
        </p:nvSpPr>
        <p:spPr>
          <a:xfrm>
            <a:off x="265040" y="4897016"/>
            <a:ext cx="689115" cy="6456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091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7626B-A313-4605-8831-70D54E9D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91FB8-D6FF-41DE-A615-9500AD952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1E979F-A171-4221-94C6-D783EE2C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07" y="112957"/>
            <a:ext cx="9391235" cy="66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82B26-0725-4727-B54E-E1851449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72DA5-BB8E-4FA7-BF70-AD49C304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23849C-EA69-4EB2-B816-7AFA622A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3" y="0"/>
            <a:ext cx="9939130" cy="68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6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1455F-1162-47B0-A1AA-0D3A5CCF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7CF2F-01AC-459D-936D-E1F6903B4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22693-10C8-492A-AE3D-B0BD62DE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08" y="0"/>
            <a:ext cx="9723783" cy="68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1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349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Оформление кейс-задания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кейс-задания: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кейс-задания</dc:title>
  <dc:creator>Пользователь</dc:creator>
  <cp:lastModifiedBy>Пользователь</cp:lastModifiedBy>
  <cp:revision>12</cp:revision>
  <cp:lastPrinted>2024-10-16T04:49:19Z</cp:lastPrinted>
  <dcterms:created xsi:type="dcterms:W3CDTF">2024-10-14T06:59:15Z</dcterms:created>
  <dcterms:modified xsi:type="dcterms:W3CDTF">2024-10-16T05:06:03Z</dcterms:modified>
</cp:coreProperties>
</file>